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329" r:id="rId2"/>
    <p:sldId id="330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25A"/>
    <a:srgbClr val="F7941D"/>
    <a:srgbClr val="6C150E"/>
    <a:srgbClr val="333333"/>
    <a:srgbClr val="2D426A"/>
    <a:srgbClr val="4A5650"/>
    <a:srgbClr val="2F747F"/>
    <a:srgbClr val="41A7BF"/>
    <a:srgbClr val="0E6794"/>
    <a:srgbClr val="0549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05" autoAdjust="0"/>
    <p:restoredTop sz="94994" autoAdjust="0"/>
  </p:normalViewPr>
  <p:slideViewPr>
    <p:cSldViewPr>
      <p:cViewPr varScale="1">
        <p:scale>
          <a:sx n="76" d="100"/>
          <a:sy n="76" d="100"/>
        </p:scale>
        <p:origin x="114" y="5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403559-DE3C-4957-B8BF-39AC9C02E313}" type="datetimeFigureOut">
              <a:rPr lang="uk-UA" smtClean="0"/>
              <a:t>12.08.2026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54E254-D8D5-4FA6-B6CB-EA1013C8596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4219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7087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2303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289E6-F6AA-490C-B741-075263574D2E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949BB6-9B7C-4BAA-D8AF-028953AEB065}"/>
              </a:ext>
            </a:extLst>
          </p:cNvPr>
          <p:cNvSpPr txBox="1">
            <a:spLocks/>
          </p:cNvSpPr>
          <p:nvPr/>
        </p:nvSpPr>
        <p:spPr>
          <a:xfrm>
            <a:off x="683568" y="-494103"/>
            <a:ext cx="7200800" cy="302433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48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Приєднання</a:t>
            </a:r>
            <a:r>
              <a:rPr lang="ru-RU" sz="48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до </a:t>
            </a:r>
            <a:r>
              <a:rPr lang="ru-RU" sz="48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Господнього</a:t>
            </a:r>
            <a:r>
              <a:rPr lang="ru-RU" sz="48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8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бажання</a:t>
            </a:r>
            <a:endParaRPr lang="en-US" sz="4800" b="1" i="1" dirty="0">
              <a:solidFill>
                <a:schemeClr val="bg1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CF1D3F0C-2B08-AEAB-E90E-0C2B489AD30D}"/>
              </a:ext>
            </a:extLst>
          </p:cNvPr>
          <p:cNvSpPr txBox="1">
            <a:spLocks/>
          </p:cNvSpPr>
          <p:nvPr/>
        </p:nvSpPr>
        <p:spPr>
          <a:xfrm>
            <a:off x="5508104" y="4869160"/>
            <a:ext cx="2592288" cy="4130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145:18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4E35E7F-C876-BFED-BE9B-9F3C7CB09F95}"/>
              </a:ext>
            </a:extLst>
          </p:cNvPr>
          <p:cNvSpPr txBox="1">
            <a:spLocks/>
          </p:cNvSpPr>
          <p:nvPr/>
        </p:nvSpPr>
        <p:spPr>
          <a:xfrm>
            <a:off x="359532" y="3429000"/>
            <a:ext cx="8424936" cy="129614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«Господь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близький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algn="r"/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до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всіх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котрі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algn="r"/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волають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до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Нього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  <a:endParaRPr lang="en-US" sz="44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985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359532" y="2780928"/>
            <a:ext cx="8424936" cy="129614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««Молитва —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це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не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подолання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Божого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небажання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;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це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здобуття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Божої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волі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» </a:t>
            </a:r>
          </a:p>
          <a:p>
            <a:endParaRPr lang="ru-RU" sz="44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D0C9C1E-815D-E6BF-717A-A800E52AE594}"/>
              </a:ext>
            </a:extLst>
          </p:cNvPr>
          <p:cNvSpPr txBox="1">
            <a:spLocks/>
          </p:cNvSpPr>
          <p:nvPr/>
        </p:nvSpPr>
        <p:spPr>
          <a:xfrm>
            <a:off x="917594" y="4053284"/>
            <a:ext cx="7308812" cy="4130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Мартін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Лютер (1 </a:t>
            </a:r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Івана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5:14-15) 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56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1271</TotalTime>
  <Words>41</Words>
  <Application>Microsoft Office PowerPoint</Application>
  <PresentationFormat>Екран (4:3)</PresentationFormat>
  <Paragraphs>9</Paragraphs>
  <Slides>2</Slides>
  <Notes>2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</vt:i4>
      </vt:variant>
    </vt:vector>
  </HeadingPairs>
  <TitlesOfParts>
    <vt:vector size="7" baseType="lpstr">
      <vt:lpstr>Arial</vt:lpstr>
      <vt:lpstr>Calibri</vt:lpstr>
      <vt:lpstr>Georgia</vt:lpstr>
      <vt:lpstr>Verdana</vt:lpstr>
      <vt:lpstr>Тема Office</vt:lpstr>
      <vt:lpstr>Презентація PowerPoint</vt:lpstr>
      <vt:lpstr>Презентація PowerPoint</vt:lpstr>
    </vt:vector>
  </TitlesOfParts>
  <Company>Light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Dkey</dc:creator>
  <cp:lastModifiedBy>Dubenchuk Ivanka</cp:lastModifiedBy>
  <cp:revision>218</cp:revision>
  <dcterms:created xsi:type="dcterms:W3CDTF">2011-03-25T18:27:23Z</dcterms:created>
  <dcterms:modified xsi:type="dcterms:W3CDTF">2026-08-12T08:44:04Z</dcterms:modified>
</cp:coreProperties>
</file>